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98453-843E-434F-97EF-5C789AF44A82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E519A-0302-45A3-BA67-F32B631CA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813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E519A-0302-45A3-BA67-F32B631CA70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002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23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76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3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14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38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892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6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39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2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066D2-8AEF-4886-ABB9-C5DC36DE6BF9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65656-946D-497A-A2BA-9A3E225D3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68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2500" b="1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Муниципальное бюджетное общеобразовательное учреждение основная общеобразовательная школа </a:t>
            </a:r>
            <a:r>
              <a:rPr lang="ru-RU" altLang="ru-RU" sz="2500" b="1" dirty="0" err="1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с.Черлак</a:t>
            </a:r>
            <a:r>
              <a:rPr lang="ru-RU" altLang="ru-RU" sz="2500" b="1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 муниципального района </a:t>
            </a:r>
            <a:r>
              <a:rPr lang="ru-RU" altLang="ru-RU" sz="2500" b="1" dirty="0" err="1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Дюртюлинский</a:t>
            </a:r>
            <a:r>
              <a:rPr lang="ru-RU" altLang="ru-RU" sz="2500" b="1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 район Республики Башкортостан дошкольная группа МБОУ ООШ </a:t>
            </a:r>
            <a:r>
              <a:rPr lang="ru-RU" altLang="ru-RU" sz="2500" b="1" dirty="0" err="1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с.Черлак</a:t>
            </a:r>
            <a:r>
              <a:rPr lang="ru-RU" altLang="ru-RU" sz="25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/>
            </a:r>
            <a:br>
              <a:rPr lang="ru-RU" altLang="ru-RU" sz="25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</a:b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99695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0" u="none" strike="noStrike" baseline="0" dirty="0" smtClean="0">
                <a:solidFill>
                  <a:srgbClr val="C45800"/>
                </a:solidFill>
                <a:latin typeface="Arial,Bold"/>
              </a:rPr>
              <a:t>«Включенность родителей</a:t>
            </a:r>
          </a:p>
          <a:p>
            <a:pPr marL="0" indent="0" algn="ctr">
              <a:buNone/>
            </a:pPr>
            <a:r>
              <a:rPr lang="ru-RU" b="1" i="0" u="none" strike="noStrike" baseline="0" dirty="0" smtClean="0">
                <a:solidFill>
                  <a:srgbClr val="C45800"/>
                </a:solidFill>
                <a:latin typeface="Arial,Bold"/>
              </a:rPr>
              <a:t>в деятельность по</a:t>
            </a:r>
          </a:p>
          <a:p>
            <a:pPr marL="0" indent="0" algn="ctr">
              <a:buNone/>
            </a:pPr>
            <a:r>
              <a:rPr lang="ru-RU" b="1" i="0" u="none" strike="noStrike" baseline="0" dirty="0" smtClean="0">
                <a:solidFill>
                  <a:srgbClr val="C45800"/>
                </a:solidFill>
                <a:latin typeface="Arial,Bold"/>
              </a:rPr>
              <a:t>внедрению ФОП ДО в</a:t>
            </a:r>
          </a:p>
          <a:p>
            <a:pPr marL="0" indent="0" algn="ctr">
              <a:buNone/>
            </a:pPr>
            <a:r>
              <a:rPr lang="ru-RU" b="1" i="0" u="none" strike="noStrike" baseline="0" dirty="0" smtClean="0">
                <a:solidFill>
                  <a:srgbClr val="C45800"/>
                </a:solidFill>
                <a:latin typeface="Arial,Bold"/>
              </a:rPr>
              <a:t>образовательную</a:t>
            </a:r>
          </a:p>
          <a:p>
            <a:pPr marL="0" indent="0" algn="ctr">
              <a:buNone/>
            </a:pPr>
            <a:r>
              <a:rPr lang="ru-RU" b="1" i="0" u="none" strike="noStrike" baseline="0" dirty="0" smtClean="0">
                <a:solidFill>
                  <a:srgbClr val="C45800"/>
                </a:solidFill>
                <a:latin typeface="Arial,Bold"/>
              </a:rPr>
              <a:t>практику ДО»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4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Организация и проведение активного отдыха,</a:t>
            </a:r>
          </a:p>
          <a:p>
            <a:pPr algn="ctr"/>
            <a:r>
              <a:rPr lang="ru-RU" sz="2800" b="1" dirty="0"/>
              <a:t>развлечений, образовательных событий,</a:t>
            </a:r>
          </a:p>
          <a:p>
            <a:pPr algn="ctr"/>
            <a:r>
              <a:rPr lang="ru-RU" sz="2800" b="1" dirty="0"/>
              <a:t>детско-взрослых проектов с участием</a:t>
            </a:r>
          </a:p>
          <a:p>
            <a:pPr algn="ctr"/>
            <a:r>
              <a:rPr lang="ru-RU" sz="2800" b="1" dirty="0"/>
              <a:t>родителей.</a:t>
            </a:r>
            <a:endParaRPr lang="ru-RU" sz="2800" dirty="0"/>
          </a:p>
        </p:txBody>
      </p:sp>
      <p:pic>
        <p:nvPicPr>
          <p:cNvPr id="1027" name="Picture 3" descr="C:\Users\Lenovo\Desktop\рисунки\IMG_20220901_0851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52783"/>
            <a:ext cx="3312368" cy="294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enovo\Desktop\рисунки\IMG_20220901_083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85967"/>
            <a:ext cx="3430763" cy="279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enovo\Desktop\рисунки\IMG_20220901_0855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1200" y="-10744200"/>
            <a:ext cx="54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enovo\Desktop\рисунки\IMG_20220901_0855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1200" y="-10744200"/>
            <a:ext cx="54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enovo\Desktop\рисунки\IMG_20220901_0855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576" y="4221088"/>
            <a:ext cx="273630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5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рисунки\IMG_20220527_1247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7" b="27530"/>
          <a:stretch/>
        </p:blipFill>
        <p:spPr bwMode="auto">
          <a:xfrm>
            <a:off x="5076056" y="0"/>
            <a:ext cx="4067944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8" t="22196"/>
          <a:stretch/>
        </p:blipFill>
        <p:spPr bwMode="auto">
          <a:xfrm>
            <a:off x="1788430" y="3140968"/>
            <a:ext cx="5321598" cy="363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t="37827" r="4831" b="6044"/>
          <a:stretch/>
        </p:blipFill>
        <p:spPr bwMode="auto">
          <a:xfrm>
            <a:off x="52018" y="23599"/>
            <a:ext cx="4663998" cy="298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36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8497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b="1" dirty="0"/>
              <a:t>Детско-взрослые проекты - пополнение РППС </a:t>
            </a:r>
            <a:r>
              <a:rPr lang="ru-RU" sz="3800" b="1" dirty="0" smtClean="0"/>
              <a:t>в центрах </a:t>
            </a:r>
            <a:r>
              <a:rPr lang="ru-RU" sz="3800" b="1" dirty="0"/>
              <a:t>активности.</a:t>
            </a:r>
            <a:endParaRPr lang="ru-RU" sz="3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6" y="1522532"/>
            <a:ext cx="3499772" cy="507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22532"/>
            <a:ext cx="4392488" cy="2410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93096"/>
            <a:ext cx="43924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2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36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Участие родителей в акциях </a:t>
            </a:r>
            <a:endParaRPr lang="ru-RU" sz="4800" b="1" dirty="0" smtClean="0"/>
          </a:p>
          <a:p>
            <a:r>
              <a:rPr lang="ru-RU" sz="4800" b="1" dirty="0" smtClean="0"/>
              <a:t>детского </a:t>
            </a:r>
            <a:r>
              <a:rPr lang="ru-RU" sz="4800" b="1" dirty="0"/>
              <a:t>сада</a:t>
            </a:r>
            <a:endParaRPr lang="ru-RU" sz="4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73197"/>
            <a:ext cx="4176464" cy="288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844824"/>
            <a:ext cx="428352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1087"/>
            <a:ext cx="4176464" cy="244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0688"/>
            <a:ext cx="4050000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9" y="548680"/>
            <a:ext cx="3779465" cy="547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666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332656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/>
              <a:t>Участие родителей в выставка</a:t>
            </a:r>
          </a:p>
          <a:p>
            <a:pPr algn="ctr"/>
            <a:r>
              <a:rPr lang="ru-RU" sz="3000" b="1" dirty="0"/>
              <a:t>совместного творчества детей и родителе детского сада</a:t>
            </a:r>
            <a:endParaRPr lang="ru-RU" sz="3000" dirty="0"/>
          </a:p>
        </p:txBody>
      </p:sp>
      <p:pic>
        <p:nvPicPr>
          <p:cNvPr id="6146" name="Picture 2" descr="C:\Users\Lenovo\Desktop\рисунки\IMG_20211029_104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09984"/>
            <a:ext cx="4464496" cy="471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09984"/>
            <a:ext cx="3600400" cy="471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0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62" y="404664"/>
            <a:ext cx="340783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4664"/>
            <a:ext cx="4896544" cy="582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1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4046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C45800"/>
                </a:solidFill>
                <a:latin typeface="Arial,Bold"/>
              </a:rPr>
              <a:t>Включенность </a:t>
            </a:r>
            <a:r>
              <a:rPr lang="ru-RU" b="1" dirty="0">
                <a:solidFill>
                  <a:srgbClr val="C45800"/>
                </a:solidFill>
                <a:latin typeface="Arial,Bold"/>
              </a:rPr>
              <a:t>родителей</a:t>
            </a:r>
          </a:p>
          <a:p>
            <a:pPr algn="ctr"/>
            <a:r>
              <a:rPr lang="ru-RU" b="1" dirty="0">
                <a:solidFill>
                  <a:srgbClr val="C45800"/>
                </a:solidFill>
                <a:latin typeface="Arial,Bold"/>
              </a:rPr>
              <a:t>в деятельность по</a:t>
            </a:r>
          </a:p>
          <a:p>
            <a:pPr algn="ctr"/>
            <a:r>
              <a:rPr lang="ru-RU" b="1" dirty="0">
                <a:solidFill>
                  <a:srgbClr val="C45800"/>
                </a:solidFill>
                <a:latin typeface="Arial,Bold"/>
              </a:rPr>
              <a:t>внедрению ФОП ДО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3"/>
          <a:stretch/>
        </p:blipFill>
        <p:spPr bwMode="auto">
          <a:xfrm>
            <a:off x="251520" y="1628800"/>
            <a:ext cx="3744016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834680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52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85</Words>
  <Application>Microsoft Office PowerPoint</Application>
  <PresentationFormat>Экран (4:3)</PresentationFormat>
  <Paragraphs>19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бюджетное общеобразовательное учреждение основная общеобразовательная школа с.Черлак муниципального района Дюртюлинский район Республики Башкортостан дошкольная группа МБОУ ООШ с.Черлак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13</cp:revision>
  <dcterms:created xsi:type="dcterms:W3CDTF">2023-11-23T12:27:59Z</dcterms:created>
  <dcterms:modified xsi:type="dcterms:W3CDTF">2023-11-23T15:26:52Z</dcterms:modified>
</cp:coreProperties>
</file>